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4403388" cy="72580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5"/>
  </p:normalViewPr>
  <p:slideViewPr>
    <p:cSldViewPr snapToGrid="0">
      <p:cViewPr varScale="1">
        <p:scale>
          <a:sx n="103" d="100"/>
          <a:sy n="103" d="100"/>
        </p:scale>
        <p:origin x="17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424" y="1187834"/>
            <a:ext cx="10802541" cy="2526877"/>
          </a:xfrm>
        </p:spPr>
        <p:txBody>
          <a:bodyPr anchor="b"/>
          <a:lstStyle>
            <a:lvl1pPr algn="ctr">
              <a:defRPr sz="63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424" y="3812157"/>
            <a:ext cx="10802541" cy="1752348"/>
          </a:xfrm>
        </p:spPr>
        <p:txBody>
          <a:bodyPr/>
          <a:lstStyle>
            <a:lvl1pPr marL="0" indent="0" algn="ctr">
              <a:buNone/>
              <a:defRPr sz="2540"/>
            </a:lvl1pPr>
            <a:lvl2pPr marL="483855" indent="0" algn="ctr">
              <a:buNone/>
              <a:defRPr sz="2117"/>
            </a:lvl2pPr>
            <a:lvl3pPr marL="967710" indent="0" algn="ctr">
              <a:buNone/>
              <a:defRPr sz="1905"/>
            </a:lvl3pPr>
            <a:lvl4pPr marL="1451564" indent="0" algn="ctr">
              <a:buNone/>
              <a:defRPr sz="1693"/>
            </a:lvl4pPr>
            <a:lvl5pPr marL="1935419" indent="0" algn="ctr">
              <a:buNone/>
              <a:defRPr sz="1693"/>
            </a:lvl5pPr>
            <a:lvl6pPr marL="2419274" indent="0" algn="ctr">
              <a:buNone/>
              <a:defRPr sz="1693"/>
            </a:lvl6pPr>
            <a:lvl7pPr marL="2903129" indent="0" algn="ctr">
              <a:buNone/>
              <a:defRPr sz="1693"/>
            </a:lvl7pPr>
            <a:lvl8pPr marL="3386983" indent="0" algn="ctr">
              <a:buNone/>
              <a:defRPr sz="1693"/>
            </a:lvl8pPr>
            <a:lvl9pPr marL="3870838" indent="0" algn="ctr">
              <a:buNone/>
              <a:defRPr sz="169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62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96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7424" y="386424"/>
            <a:ext cx="3105731" cy="615086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233" y="386424"/>
            <a:ext cx="9137149" cy="615086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85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71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731" y="1809473"/>
            <a:ext cx="12422922" cy="3019147"/>
          </a:xfrm>
        </p:spPr>
        <p:txBody>
          <a:bodyPr anchor="b"/>
          <a:lstStyle>
            <a:lvl1pPr>
              <a:defRPr sz="63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731" y="4857182"/>
            <a:ext cx="12422922" cy="1587698"/>
          </a:xfrm>
        </p:spPr>
        <p:txBody>
          <a:bodyPr/>
          <a:lstStyle>
            <a:lvl1pPr marL="0" indent="0">
              <a:buNone/>
              <a:defRPr sz="2540">
                <a:solidFill>
                  <a:schemeClr val="tx1">
                    <a:tint val="75000"/>
                  </a:schemeClr>
                </a:solidFill>
              </a:defRPr>
            </a:lvl1pPr>
            <a:lvl2pPr marL="483855" indent="0">
              <a:buNone/>
              <a:defRPr sz="2117">
                <a:solidFill>
                  <a:schemeClr val="tx1">
                    <a:tint val="75000"/>
                  </a:schemeClr>
                </a:solidFill>
              </a:defRPr>
            </a:lvl2pPr>
            <a:lvl3pPr marL="967710" indent="0">
              <a:buNone/>
              <a:defRPr sz="1905">
                <a:solidFill>
                  <a:schemeClr val="tx1">
                    <a:tint val="75000"/>
                  </a:schemeClr>
                </a:solidFill>
              </a:defRPr>
            </a:lvl3pPr>
            <a:lvl4pPr marL="145156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1935419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41927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2903129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38698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387083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37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233" y="1932120"/>
            <a:ext cx="6121440" cy="46051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1715" y="1932120"/>
            <a:ext cx="6121440" cy="46051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85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109" y="386424"/>
            <a:ext cx="12422922" cy="140288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2109" y="1779231"/>
            <a:ext cx="6093308" cy="871974"/>
          </a:xfrm>
        </p:spPr>
        <p:txBody>
          <a:bodyPr anchor="b"/>
          <a:lstStyle>
            <a:lvl1pPr marL="0" indent="0">
              <a:buNone/>
              <a:defRPr sz="2540" b="1"/>
            </a:lvl1pPr>
            <a:lvl2pPr marL="483855" indent="0">
              <a:buNone/>
              <a:defRPr sz="2117" b="1"/>
            </a:lvl2pPr>
            <a:lvl3pPr marL="967710" indent="0">
              <a:buNone/>
              <a:defRPr sz="1905" b="1"/>
            </a:lvl3pPr>
            <a:lvl4pPr marL="1451564" indent="0">
              <a:buNone/>
              <a:defRPr sz="1693" b="1"/>
            </a:lvl4pPr>
            <a:lvl5pPr marL="1935419" indent="0">
              <a:buNone/>
              <a:defRPr sz="1693" b="1"/>
            </a:lvl5pPr>
            <a:lvl6pPr marL="2419274" indent="0">
              <a:buNone/>
              <a:defRPr sz="1693" b="1"/>
            </a:lvl6pPr>
            <a:lvl7pPr marL="2903129" indent="0">
              <a:buNone/>
              <a:defRPr sz="1693" b="1"/>
            </a:lvl7pPr>
            <a:lvl8pPr marL="3386983" indent="0">
              <a:buNone/>
              <a:defRPr sz="1693" b="1"/>
            </a:lvl8pPr>
            <a:lvl9pPr marL="3870838" indent="0">
              <a:buNone/>
              <a:defRPr sz="169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2109" y="2651205"/>
            <a:ext cx="6093308" cy="38995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1715" y="1779231"/>
            <a:ext cx="6123316" cy="871974"/>
          </a:xfrm>
        </p:spPr>
        <p:txBody>
          <a:bodyPr anchor="b"/>
          <a:lstStyle>
            <a:lvl1pPr marL="0" indent="0">
              <a:buNone/>
              <a:defRPr sz="2540" b="1"/>
            </a:lvl1pPr>
            <a:lvl2pPr marL="483855" indent="0">
              <a:buNone/>
              <a:defRPr sz="2117" b="1"/>
            </a:lvl2pPr>
            <a:lvl3pPr marL="967710" indent="0">
              <a:buNone/>
              <a:defRPr sz="1905" b="1"/>
            </a:lvl3pPr>
            <a:lvl4pPr marL="1451564" indent="0">
              <a:buNone/>
              <a:defRPr sz="1693" b="1"/>
            </a:lvl4pPr>
            <a:lvl5pPr marL="1935419" indent="0">
              <a:buNone/>
              <a:defRPr sz="1693" b="1"/>
            </a:lvl5pPr>
            <a:lvl6pPr marL="2419274" indent="0">
              <a:buNone/>
              <a:defRPr sz="1693" b="1"/>
            </a:lvl6pPr>
            <a:lvl7pPr marL="2903129" indent="0">
              <a:buNone/>
              <a:defRPr sz="1693" b="1"/>
            </a:lvl7pPr>
            <a:lvl8pPr marL="3386983" indent="0">
              <a:buNone/>
              <a:defRPr sz="1693" b="1"/>
            </a:lvl8pPr>
            <a:lvl9pPr marL="3870838" indent="0">
              <a:buNone/>
              <a:defRPr sz="169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1715" y="2651205"/>
            <a:ext cx="6123316" cy="38995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41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29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55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110" y="483870"/>
            <a:ext cx="4645467" cy="1693545"/>
          </a:xfrm>
        </p:spPr>
        <p:txBody>
          <a:bodyPr anchor="b"/>
          <a:lstStyle>
            <a:lvl1pPr>
              <a:defRPr sz="338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3316" y="1045025"/>
            <a:ext cx="7291715" cy="5157920"/>
          </a:xfrm>
        </p:spPr>
        <p:txBody>
          <a:bodyPr/>
          <a:lstStyle>
            <a:lvl1pPr>
              <a:defRPr sz="3387"/>
            </a:lvl1pPr>
            <a:lvl2pPr>
              <a:defRPr sz="2963"/>
            </a:lvl2pPr>
            <a:lvl3pPr>
              <a:defRPr sz="2540"/>
            </a:lvl3pPr>
            <a:lvl4pPr>
              <a:defRPr sz="2117"/>
            </a:lvl4pPr>
            <a:lvl5pPr>
              <a:defRPr sz="2117"/>
            </a:lvl5pPr>
            <a:lvl6pPr>
              <a:defRPr sz="2117"/>
            </a:lvl6pPr>
            <a:lvl7pPr>
              <a:defRPr sz="2117"/>
            </a:lvl7pPr>
            <a:lvl8pPr>
              <a:defRPr sz="2117"/>
            </a:lvl8pPr>
            <a:lvl9pPr>
              <a:defRPr sz="211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110" y="2177415"/>
            <a:ext cx="4645467" cy="4033931"/>
          </a:xfrm>
        </p:spPr>
        <p:txBody>
          <a:bodyPr/>
          <a:lstStyle>
            <a:lvl1pPr marL="0" indent="0">
              <a:buNone/>
              <a:defRPr sz="1693"/>
            </a:lvl1pPr>
            <a:lvl2pPr marL="483855" indent="0">
              <a:buNone/>
              <a:defRPr sz="1482"/>
            </a:lvl2pPr>
            <a:lvl3pPr marL="967710" indent="0">
              <a:buNone/>
              <a:defRPr sz="1270"/>
            </a:lvl3pPr>
            <a:lvl4pPr marL="1451564" indent="0">
              <a:buNone/>
              <a:defRPr sz="1058"/>
            </a:lvl4pPr>
            <a:lvl5pPr marL="1935419" indent="0">
              <a:buNone/>
              <a:defRPr sz="1058"/>
            </a:lvl5pPr>
            <a:lvl6pPr marL="2419274" indent="0">
              <a:buNone/>
              <a:defRPr sz="1058"/>
            </a:lvl6pPr>
            <a:lvl7pPr marL="2903129" indent="0">
              <a:buNone/>
              <a:defRPr sz="1058"/>
            </a:lvl7pPr>
            <a:lvl8pPr marL="3386983" indent="0">
              <a:buNone/>
              <a:defRPr sz="1058"/>
            </a:lvl8pPr>
            <a:lvl9pPr marL="3870838" indent="0">
              <a:buNone/>
              <a:defRPr sz="105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08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110" y="483870"/>
            <a:ext cx="4645467" cy="1693545"/>
          </a:xfrm>
        </p:spPr>
        <p:txBody>
          <a:bodyPr anchor="b"/>
          <a:lstStyle>
            <a:lvl1pPr>
              <a:defRPr sz="338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3316" y="1045025"/>
            <a:ext cx="7291715" cy="5157920"/>
          </a:xfrm>
        </p:spPr>
        <p:txBody>
          <a:bodyPr anchor="t"/>
          <a:lstStyle>
            <a:lvl1pPr marL="0" indent="0">
              <a:buNone/>
              <a:defRPr sz="3387"/>
            </a:lvl1pPr>
            <a:lvl2pPr marL="483855" indent="0">
              <a:buNone/>
              <a:defRPr sz="2963"/>
            </a:lvl2pPr>
            <a:lvl3pPr marL="967710" indent="0">
              <a:buNone/>
              <a:defRPr sz="2540"/>
            </a:lvl3pPr>
            <a:lvl4pPr marL="1451564" indent="0">
              <a:buNone/>
              <a:defRPr sz="2117"/>
            </a:lvl4pPr>
            <a:lvl5pPr marL="1935419" indent="0">
              <a:buNone/>
              <a:defRPr sz="2117"/>
            </a:lvl5pPr>
            <a:lvl6pPr marL="2419274" indent="0">
              <a:buNone/>
              <a:defRPr sz="2117"/>
            </a:lvl6pPr>
            <a:lvl7pPr marL="2903129" indent="0">
              <a:buNone/>
              <a:defRPr sz="2117"/>
            </a:lvl7pPr>
            <a:lvl8pPr marL="3386983" indent="0">
              <a:buNone/>
              <a:defRPr sz="2117"/>
            </a:lvl8pPr>
            <a:lvl9pPr marL="3870838" indent="0">
              <a:buNone/>
              <a:defRPr sz="211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2110" y="2177415"/>
            <a:ext cx="4645467" cy="4033931"/>
          </a:xfrm>
        </p:spPr>
        <p:txBody>
          <a:bodyPr/>
          <a:lstStyle>
            <a:lvl1pPr marL="0" indent="0">
              <a:buNone/>
              <a:defRPr sz="1693"/>
            </a:lvl1pPr>
            <a:lvl2pPr marL="483855" indent="0">
              <a:buNone/>
              <a:defRPr sz="1482"/>
            </a:lvl2pPr>
            <a:lvl3pPr marL="967710" indent="0">
              <a:buNone/>
              <a:defRPr sz="1270"/>
            </a:lvl3pPr>
            <a:lvl4pPr marL="1451564" indent="0">
              <a:buNone/>
              <a:defRPr sz="1058"/>
            </a:lvl4pPr>
            <a:lvl5pPr marL="1935419" indent="0">
              <a:buNone/>
              <a:defRPr sz="1058"/>
            </a:lvl5pPr>
            <a:lvl6pPr marL="2419274" indent="0">
              <a:buNone/>
              <a:defRPr sz="1058"/>
            </a:lvl6pPr>
            <a:lvl7pPr marL="2903129" indent="0">
              <a:buNone/>
              <a:defRPr sz="1058"/>
            </a:lvl7pPr>
            <a:lvl8pPr marL="3386983" indent="0">
              <a:buNone/>
              <a:defRPr sz="1058"/>
            </a:lvl8pPr>
            <a:lvl9pPr marL="3870838" indent="0">
              <a:buNone/>
              <a:defRPr sz="105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08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233" y="386424"/>
            <a:ext cx="12422922" cy="1402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233" y="1932120"/>
            <a:ext cx="12422922" cy="4605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233" y="6727138"/>
            <a:ext cx="3240762" cy="386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B76B2-3B55-0540-8D14-C43713C56AA4}" type="datetimeFigureOut">
              <a:rPr lang="en-US" smtClean="0"/>
              <a:t>8/12/23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1123" y="6727138"/>
            <a:ext cx="4861143" cy="386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2393" y="6727138"/>
            <a:ext cx="3240762" cy="386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1C22A-188A-2440-80F1-C654901ACA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11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67710" rtl="0" eaLnBrk="1" latinLnBrk="0" hangingPunct="1">
        <a:lnSpc>
          <a:spcPct val="90000"/>
        </a:lnSpc>
        <a:spcBef>
          <a:spcPct val="0"/>
        </a:spcBef>
        <a:buNone/>
        <a:defRPr sz="465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27" indent="-241927" algn="l" defTabSz="967710" rtl="0" eaLnBrk="1" latinLnBrk="0" hangingPunct="1">
        <a:lnSpc>
          <a:spcPct val="90000"/>
        </a:lnSpc>
        <a:spcBef>
          <a:spcPts val="1058"/>
        </a:spcBef>
        <a:buFont typeface="Arial" panose="020B0604020202020204" pitchFamily="34" charset="0"/>
        <a:buChar char="•"/>
        <a:defRPr sz="2963" kern="1200">
          <a:solidFill>
            <a:schemeClr val="tx1"/>
          </a:solidFill>
          <a:latin typeface="+mn-lt"/>
          <a:ea typeface="+mn-ea"/>
          <a:cs typeface="+mn-cs"/>
        </a:defRPr>
      </a:lvl1pPr>
      <a:lvl2pPr marL="725782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540" kern="1200">
          <a:solidFill>
            <a:schemeClr val="tx1"/>
          </a:solidFill>
          <a:latin typeface="+mn-lt"/>
          <a:ea typeface="+mn-ea"/>
          <a:cs typeface="+mn-cs"/>
        </a:defRPr>
      </a:lvl2pPr>
      <a:lvl3pPr marL="1209637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2117" kern="1200">
          <a:solidFill>
            <a:schemeClr val="tx1"/>
          </a:solidFill>
          <a:latin typeface="+mn-lt"/>
          <a:ea typeface="+mn-ea"/>
          <a:cs typeface="+mn-cs"/>
        </a:defRPr>
      </a:lvl3pPr>
      <a:lvl4pPr marL="1693492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2177346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66120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056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8911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765" indent="-241927" algn="l" defTabSz="967710" rtl="0" eaLnBrk="1" latinLnBrk="0" hangingPunct="1">
        <a:lnSpc>
          <a:spcPct val="90000"/>
        </a:lnSpc>
        <a:spcBef>
          <a:spcPts val="529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55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10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56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1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274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129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6983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838" algn="l" defTabSz="96771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4A7A84-CD24-02AA-5228-7480B2587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03" r="29896"/>
          <a:stretch/>
        </p:blipFill>
        <p:spPr>
          <a:xfrm>
            <a:off x="0" y="0"/>
            <a:ext cx="2349929" cy="7258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5A85F1-9E69-DD10-BA8C-AEA4A03575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461" r="27039"/>
          <a:stretch/>
        </p:blipFill>
        <p:spPr>
          <a:xfrm>
            <a:off x="2349929" y="-5505"/>
            <a:ext cx="2367838" cy="72580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7A8D914-8E0C-32D7-883A-83F7DCEE32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473" r="36595"/>
          <a:stretch/>
        </p:blipFill>
        <p:spPr>
          <a:xfrm>
            <a:off x="4717767" y="-11008"/>
            <a:ext cx="2367837" cy="72580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687EA4-3463-0E73-2EB7-D645314334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888" t="-309" r="38684" b="309"/>
          <a:stretch/>
        </p:blipFill>
        <p:spPr>
          <a:xfrm>
            <a:off x="7085604" y="-16513"/>
            <a:ext cx="2502194" cy="72580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3E4002D-44DE-43E1-77C1-C412688EDC6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183" r="50802"/>
          <a:stretch/>
        </p:blipFill>
        <p:spPr>
          <a:xfrm>
            <a:off x="9587798" y="0"/>
            <a:ext cx="2507900" cy="72645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9BCA27A-7719-7874-59AF-3662E0B859E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340" r="23858"/>
          <a:stretch/>
        </p:blipFill>
        <p:spPr>
          <a:xfrm>
            <a:off x="12095698" y="0"/>
            <a:ext cx="2307690" cy="724153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8D7A3DB-FD7B-6711-BCE9-BC72D8E16B34}"/>
              </a:ext>
            </a:extLst>
          </p:cNvPr>
          <p:cNvSpPr/>
          <p:nvPr/>
        </p:nvSpPr>
        <p:spPr>
          <a:xfrm>
            <a:off x="0" y="-12005"/>
            <a:ext cx="14403388" cy="7264551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75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186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Boorji</dc:creator>
  <cp:lastModifiedBy>Rahul Boorji</cp:lastModifiedBy>
  <cp:revision>2</cp:revision>
  <dcterms:created xsi:type="dcterms:W3CDTF">2023-08-12T07:56:43Z</dcterms:created>
  <dcterms:modified xsi:type="dcterms:W3CDTF">2023-08-12T11:03:39Z</dcterms:modified>
</cp:coreProperties>
</file>

<file path=docProps/thumbnail.jpeg>
</file>